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9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18"/>
    <p:restoredTop sz="94719"/>
  </p:normalViewPr>
  <p:slideViewPr>
    <p:cSldViewPr snapToGrid="0">
      <p:cViewPr varScale="1">
        <p:scale>
          <a:sx n="55" d="100"/>
          <a:sy n="55" d="100"/>
        </p:scale>
        <p:origin x="216" y="2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15A85-D0B1-8F42-8934-E059B81276C7}" type="datetimeFigureOut">
              <a:rPr lang="en-US" smtClean="0"/>
              <a:t>7/14/24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B44FD-5808-8944-81F3-AEE64B9E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3C4C-DF63-3DE9-B7BE-FB07428B4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5F3E4-1A76-AC14-30FC-AA192BB7B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5ED8-70D8-DA7F-20A7-0441E9CC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AF888-0BB8-5135-BF72-5650C36A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524F-F7B8-CCDD-3CD9-4E12F7E9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61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A8F4-5107-38BB-9AE4-BABE9843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D81E8-D0E5-4FCE-FB1C-BB19091F5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C4FC5-E006-499F-58FE-5C754F48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2C1A2-4850-4A7B-E008-889EFBEF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05A85-3B19-E8E7-BE00-CC3950A6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84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9355E-9765-89E2-263D-FED8584B5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97B60-1A96-E444-371C-94CB88BF3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08EAC-A7AB-E9C3-C2B1-F4844692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738C3-AA72-1809-AA7E-BE5BE496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98688-BB96-E444-A815-DA10461E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9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46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63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478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854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044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248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23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F5AE6-C866-FB1B-035A-EA8FEEF6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9634-41F2-5080-4129-B8AB37051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A7C5-7131-C297-6E6E-EAC84842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1E04-9C61-ED78-0176-9B0E5757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0C14-ADC8-F2FE-13B1-409A9535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25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80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57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847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2386-82DA-F941-3D01-E5B49D26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FE8B9-1197-318B-755D-549CB3F5E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E6480-EE19-6F4F-D474-FC32C27A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D093B-0C11-6807-05F7-9277301D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41C1A-08CE-480C-71DA-995FA225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57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AB68-F79D-8704-3786-B9F3673E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6387-AE29-5D9A-D842-F15938895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9744C-4774-FAB7-A71D-FF67A6FE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21DC7-3AE4-8527-0FB5-B5AA64F7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D45DE-57A5-AD25-E8EB-128398AB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5F411-85B9-6DCF-A7D7-AF0D3D16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35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C389-99AE-4DE7-51BE-8A4E9E9B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E69FF-7BFB-D189-5FF1-1CD2D3841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DA197-D57A-35CE-E3AF-24DA43091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66CC0-C186-B432-4755-2EFC9E7BD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6FB07-2FFB-35F1-2FA6-13BED61A5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6B84F4-DBC5-EDFD-0E42-A6925245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DD908-ECF9-093D-D772-5D0A7E0F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FAED3-0FFB-06DD-BBDB-CCC4CF9E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47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96AD-A285-24D4-1AAE-F9AB764D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90B71-3C47-5310-4F78-37C3AC26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D4068-F022-020B-397C-A3A669C9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F952B-C285-4A61-2BE7-57453DF7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59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A335A-BEE4-B376-1EA8-2C9D0FD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AD607-B4C3-0BB0-8DA9-C730BA11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48D9B-5EFF-D6D9-08D7-C952E355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16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698F-BD42-8F15-C0CA-7C57BCDA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0DA53-4138-EE2F-9AC1-B8857EC35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F3C11-E286-BD28-CDAC-B05FD5AA8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EEF34-05C7-C001-15FE-F3DDB597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00FD5-AE1B-13C3-5EB3-5B3A561C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52485-CE09-27EF-168E-5B962639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81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1DD4-2FF2-4FB0-892F-8B4D46E3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A627-739E-1E5D-98F3-8F60C073B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7DEB0-A8A0-DFA6-702F-2D9155F6B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FC187-9CBF-5D8D-E17A-91764EE6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E1C71-7C4D-401D-762D-6D79C3A0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5AD20-AC66-3E70-93D9-4398B3B0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36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87D0F0-FB9A-6176-9B8C-27DEE3FE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7C2EB-BA3C-A327-C7C4-CD55FBE5D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D724A-D4C6-5D85-D3E9-3AA729E3D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E215A9-2A95-4111-AB22-1DF02D37CF0B}" type="datetimeFigureOut">
              <a:rPr lang="en-SG" smtClean="0"/>
              <a:t>14/7/24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3F9D-DBE0-44AF-90AF-F8DCEA1C3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EDDF8-6E4D-1ED8-12B7-2A460C2B8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59326B-39DA-4B14-89AE-643B6441D0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27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04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Judge, Defendant, and Lawyer in Court Room - Public Policy Institute of  California">
            <a:extLst>
              <a:ext uri="{FF2B5EF4-FFF2-40B4-BE49-F238E27FC236}">
                <a16:creationId xmlns:a16="http://schemas.microsoft.com/office/drawing/2014/main" id="{83ADE9BF-8386-CBF4-DCEA-2A4232945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14845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670680-E65E-2FC2-ADB3-EE2F9EFDE872}"/>
              </a:ext>
            </a:extLst>
          </p:cNvPr>
          <p:cNvSpPr txBox="1"/>
          <p:nvPr/>
        </p:nvSpPr>
        <p:spPr>
          <a:xfrm>
            <a:off x="3178629" y="314747"/>
            <a:ext cx="5317479" cy="135389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on Trial?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—God exposes the heart of man—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SG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18:13-27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AC5456-1996-9101-15A4-5136FD35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23" y="5431627"/>
            <a:ext cx="12191234" cy="14263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7427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inning Moves CLUE - CLASSIC 1949 EDITION">
            <a:extLst>
              <a:ext uri="{FF2B5EF4-FFF2-40B4-BE49-F238E27FC236}">
                <a16:creationId xmlns:a16="http://schemas.microsoft.com/office/drawing/2014/main" id="{CCEC592D-3060-1B09-0B4C-7280FCF8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613" y="643467"/>
            <a:ext cx="1036477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Judge, Defendant, and Lawyer in Court Room - Public Policy Institute of  California">
            <a:extLst>
              <a:ext uri="{FF2B5EF4-FFF2-40B4-BE49-F238E27FC236}">
                <a16:creationId xmlns:a16="http://schemas.microsoft.com/office/drawing/2014/main" id="{83ADE9BF-8386-CBF4-DCEA-2A4232945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14845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670680-E65E-2FC2-ADB3-EE2F9EFDE872}"/>
              </a:ext>
            </a:extLst>
          </p:cNvPr>
          <p:cNvSpPr txBox="1"/>
          <p:nvPr/>
        </p:nvSpPr>
        <p:spPr>
          <a:xfrm>
            <a:off x="3178629" y="314747"/>
            <a:ext cx="5317479" cy="135389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on Trial?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—God exposes the heart of man—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SG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18:13-27</a:t>
            </a:r>
          </a:p>
        </p:txBody>
      </p:sp>
    </p:spTree>
    <p:extLst>
      <p:ext uri="{BB962C8B-B14F-4D97-AF65-F5344CB8AC3E}">
        <p14:creationId xmlns:p14="http://schemas.microsoft.com/office/powerpoint/2010/main" val="9993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9F8AB-61AF-6688-3AAE-3393CED7E2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8E69B-DBFD-8036-F938-ECD2425EDDE5}"/>
              </a:ext>
            </a:extLst>
          </p:cNvPr>
          <p:cNvSpPr txBox="1"/>
          <p:nvPr/>
        </p:nvSpPr>
        <p:spPr>
          <a:xfrm>
            <a:off x="2162906" y="599227"/>
            <a:ext cx="7866188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Scene 1: Mankind attempts to accuse God (vs. 13-14)</a:t>
            </a:r>
            <a:endParaRPr lang="en-SG" sz="2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88C47E29-307F-2AB1-C969-88049A2D2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7"/>
          <a:stretch/>
        </p:blipFill>
        <p:spPr bwMode="auto">
          <a:xfrm>
            <a:off x="690880" y="4766732"/>
            <a:ext cx="291592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59EDABD1-DF91-3958-51AE-EC57F536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2106A16B-B880-74CE-E347-4A990C68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452869F0-4B9C-0984-65AB-12561DD6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03B4B-A1F7-F785-7B7D-51C444B3CD2F}"/>
              </a:ext>
            </a:extLst>
          </p:cNvPr>
          <p:cNvSpPr txBox="1"/>
          <p:nvPr/>
        </p:nvSpPr>
        <p:spPr>
          <a:xfrm>
            <a:off x="1952086" y="1354250"/>
            <a:ext cx="8287828" cy="555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Scene 2: Peter fails early test to deny Christ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15-18)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1810E5-F279-64B9-6E27-FC3ADBF99645}"/>
              </a:ext>
            </a:extLst>
          </p:cNvPr>
          <p:cNvSpPr txBox="1"/>
          <p:nvPr/>
        </p:nvSpPr>
        <p:spPr>
          <a:xfrm>
            <a:off x="2115820" y="2168320"/>
            <a:ext cx="7960360" cy="555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it-IT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Scene 3: 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The trial of Annas and his officer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19-24)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DB6760-D70D-19ED-C6F3-9255F1A8E35B}"/>
              </a:ext>
            </a:extLst>
          </p:cNvPr>
          <p:cNvSpPr txBox="1"/>
          <p:nvPr/>
        </p:nvSpPr>
        <p:spPr>
          <a:xfrm>
            <a:off x="1615440" y="3264293"/>
            <a:ext cx="3429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Why do you ask me?</a:t>
            </a:r>
            <a:endParaRPr lang="en-SG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C5D549-9B78-C7F4-7C84-7E48FD911E6F}"/>
              </a:ext>
            </a:extLst>
          </p:cNvPr>
          <p:cNvSpPr txBox="1"/>
          <p:nvPr/>
        </p:nvSpPr>
        <p:spPr>
          <a:xfrm>
            <a:off x="6918960" y="3274453"/>
            <a:ext cx="3540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Why do you strike me?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9683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9F8AB-61AF-6688-3AAE-3393CED7E2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8E69B-DBFD-8036-F938-ECD2425EDDE5}"/>
              </a:ext>
            </a:extLst>
          </p:cNvPr>
          <p:cNvSpPr txBox="1"/>
          <p:nvPr/>
        </p:nvSpPr>
        <p:spPr>
          <a:xfrm>
            <a:off x="2162906" y="599227"/>
            <a:ext cx="7866188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Scene 1: Mankind attempts to accuse God (vs. 13-14)</a:t>
            </a:r>
            <a:endParaRPr lang="en-SG" sz="2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88C47E29-307F-2AB1-C969-88049A2D2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7"/>
          <a:stretch/>
        </p:blipFill>
        <p:spPr bwMode="auto">
          <a:xfrm>
            <a:off x="690880" y="4766732"/>
            <a:ext cx="291592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59EDABD1-DF91-3958-51AE-EC57F536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2106A16B-B880-74CE-E347-4A990C68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452869F0-4B9C-0984-65AB-12561DD6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03B4B-A1F7-F785-7B7D-51C444B3CD2F}"/>
              </a:ext>
            </a:extLst>
          </p:cNvPr>
          <p:cNvSpPr txBox="1"/>
          <p:nvPr/>
        </p:nvSpPr>
        <p:spPr>
          <a:xfrm>
            <a:off x="1952086" y="1354250"/>
            <a:ext cx="8287828" cy="555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Scene 2: Peter fails early test to deny Christ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15-18)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1810E5-F279-64B9-6E27-FC3ADBF99645}"/>
              </a:ext>
            </a:extLst>
          </p:cNvPr>
          <p:cNvSpPr txBox="1"/>
          <p:nvPr/>
        </p:nvSpPr>
        <p:spPr>
          <a:xfrm>
            <a:off x="2115820" y="2168320"/>
            <a:ext cx="7960360" cy="555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it-IT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Scene 3: 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The trial of Annas and his officer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19-24)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77258-7D07-17B2-153E-11B7945E0B65}"/>
              </a:ext>
            </a:extLst>
          </p:cNvPr>
          <p:cNvSpPr txBox="1"/>
          <p:nvPr/>
        </p:nvSpPr>
        <p:spPr>
          <a:xfrm>
            <a:off x="1422400" y="2969051"/>
            <a:ext cx="9347200" cy="555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Scene 4: Peter fails more tests as pressure increases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25-27)</a:t>
            </a:r>
            <a:endParaRPr lang="en-SG" sz="2800" dirty="0">
              <a:solidFill>
                <a:schemeClr val="bg1"/>
              </a:solidFill>
              <a:effectLst/>
              <a:latin typeface="Helvetica Light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203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9F8AB-61AF-6688-3AAE-3393CED7E2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8E69B-DBFD-8036-F938-ECD2425EDDE5}"/>
              </a:ext>
            </a:extLst>
          </p:cNvPr>
          <p:cNvSpPr txBox="1"/>
          <p:nvPr/>
        </p:nvSpPr>
        <p:spPr>
          <a:xfrm>
            <a:off x="2162906" y="1442507"/>
            <a:ext cx="7866188" cy="76944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</a:t>
            </a:r>
            <a:endParaRPr lang="en-SG" sz="44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88C47E29-307F-2AB1-C969-88049A2D2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7"/>
          <a:stretch/>
        </p:blipFill>
        <p:spPr bwMode="auto">
          <a:xfrm>
            <a:off x="690880" y="4766732"/>
            <a:ext cx="291592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59EDABD1-DF91-3958-51AE-EC57F536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2106A16B-B880-74CE-E347-4A990C68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452869F0-4B9C-0984-65AB-12561DD6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E99C6-CE31-B1F2-08AA-7624DE4C009F}"/>
              </a:ext>
            </a:extLst>
          </p:cNvPr>
          <p:cNvSpPr txBox="1"/>
          <p:nvPr/>
        </p:nvSpPr>
        <p:spPr>
          <a:xfrm>
            <a:off x="690880" y="724293"/>
            <a:ext cx="3429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Annas</a:t>
            </a:r>
            <a:endParaRPr lang="en-SG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A01F3-C1F8-6E4E-007E-0648ECC467C4}"/>
              </a:ext>
            </a:extLst>
          </p:cNvPr>
          <p:cNvSpPr txBox="1"/>
          <p:nvPr/>
        </p:nvSpPr>
        <p:spPr>
          <a:xfrm>
            <a:off x="4381500" y="724293"/>
            <a:ext cx="3429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soldier</a:t>
            </a:r>
            <a:endParaRPr lang="en-SG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19829-6FEF-C505-0194-7F0DEA30BEF5}"/>
              </a:ext>
            </a:extLst>
          </p:cNvPr>
          <p:cNvSpPr txBox="1"/>
          <p:nvPr/>
        </p:nvSpPr>
        <p:spPr>
          <a:xfrm>
            <a:off x="8072120" y="724293"/>
            <a:ext cx="3429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Peter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538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9F8AB-61AF-6688-3AAE-3393CED7E2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8E69B-DBFD-8036-F938-ECD2425EDDE5}"/>
              </a:ext>
            </a:extLst>
          </p:cNvPr>
          <p:cNvSpPr txBox="1"/>
          <p:nvPr/>
        </p:nvSpPr>
        <p:spPr>
          <a:xfrm>
            <a:off x="2162906" y="1442507"/>
            <a:ext cx="7866188" cy="76944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</a:t>
            </a:r>
            <a:endParaRPr lang="en-SG" sz="44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88C47E29-307F-2AB1-C969-88049A2D2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7"/>
          <a:stretch/>
        </p:blipFill>
        <p:spPr bwMode="auto">
          <a:xfrm>
            <a:off x="690880" y="4766732"/>
            <a:ext cx="291592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59EDABD1-DF91-3958-51AE-EC57F536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2106A16B-B880-74CE-E347-4A990C68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452869F0-4B9C-0984-65AB-12561DD6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E99C6-CE31-B1F2-08AA-7624DE4C009F}"/>
              </a:ext>
            </a:extLst>
          </p:cNvPr>
          <p:cNvSpPr txBox="1"/>
          <p:nvPr/>
        </p:nvSpPr>
        <p:spPr>
          <a:xfrm>
            <a:off x="690880" y="3264293"/>
            <a:ext cx="3429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Annas</a:t>
            </a:r>
            <a:endParaRPr lang="en-SG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A01F3-C1F8-6E4E-007E-0648ECC467C4}"/>
              </a:ext>
            </a:extLst>
          </p:cNvPr>
          <p:cNvSpPr txBox="1"/>
          <p:nvPr/>
        </p:nvSpPr>
        <p:spPr>
          <a:xfrm>
            <a:off x="4381500" y="3264293"/>
            <a:ext cx="3429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soldier</a:t>
            </a:r>
            <a:endParaRPr lang="en-SG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19829-6FEF-C505-0194-7F0DEA30BEF5}"/>
              </a:ext>
            </a:extLst>
          </p:cNvPr>
          <p:cNvSpPr txBox="1"/>
          <p:nvPr/>
        </p:nvSpPr>
        <p:spPr>
          <a:xfrm>
            <a:off x="8072120" y="3264293"/>
            <a:ext cx="3429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Peter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4142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9F8AB-61AF-6688-3AAE-3393CED7E2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8E69B-DBFD-8036-F938-ECD2425EDDE5}"/>
              </a:ext>
            </a:extLst>
          </p:cNvPr>
          <p:cNvSpPr txBox="1"/>
          <p:nvPr/>
        </p:nvSpPr>
        <p:spPr>
          <a:xfrm>
            <a:off x="3423333" y="357707"/>
            <a:ext cx="5345334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Serious Questions to Ask</a:t>
            </a:r>
            <a:endParaRPr lang="en-SG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88C47E29-307F-2AB1-C969-88049A2D2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7"/>
          <a:stretch/>
        </p:blipFill>
        <p:spPr bwMode="auto">
          <a:xfrm>
            <a:off x="690880" y="4766732"/>
            <a:ext cx="291592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59EDABD1-DF91-3958-51AE-EC57F536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2106A16B-B880-74CE-E347-4A990C68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ight Of The Firelight Digital Art by Becky Titus - Pixels">
            <a:extLst>
              <a:ext uri="{FF2B5EF4-FFF2-40B4-BE49-F238E27FC236}">
                <a16:creationId xmlns:a16="http://schemas.microsoft.com/office/drawing/2014/main" id="{452869F0-4B9C-0984-65AB-12561DD6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66732"/>
            <a:ext cx="3117850" cy="207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E99C6-CE31-B1F2-08AA-7624DE4C009F}"/>
              </a:ext>
            </a:extLst>
          </p:cNvPr>
          <p:cNvSpPr txBox="1"/>
          <p:nvPr/>
        </p:nvSpPr>
        <p:spPr>
          <a:xfrm>
            <a:off x="690880" y="1679333"/>
            <a:ext cx="34290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Jesus put any of us on trial, what would he expose?</a:t>
            </a:r>
            <a:endParaRPr lang="en-SG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A01F3-C1F8-6E4E-007E-0648ECC467C4}"/>
              </a:ext>
            </a:extLst>
          </p:cNvPr>
          <p:cNvSpPr txBox="1"/>
          <p:nvPr/>
        </p:nvSpPr>
        <p:spPr>
          <a:xfrm>
            <a:off x="4381500" y="1679333"/>
            <a:ext cx="342900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we succumb to social pressure and compromise our discipleship, why does this happen?</a:t>
            </a:r>
            <a:endParaRPr lang="en-SG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19829-6FEF-C505-0194-7F0DEA30BEF5}"/>
              </a:ext>
            </a:extLst>
          </p:cNvPr>
          <p:cNvSpPr txBox="1"/>
          <p:nvPr/>
        </p:nvSpPr>
        <p:spPr>
          <a:xfrm>
            <a:off x="8072120" y="1679333"/>
            <a:ext cx="34290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we compromise ourselves, what do we do next?</a:t>
            </a:r>
            <a:endParaRPr lang="en-SG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258</Words>
  <Application>Microsoft Macintosh PowerPoint</Application>
  <PresentationFormat>Widescreen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Aptos</vt:lpstr>
      <vt:lpstr>Aptos Display</vt:lpstr>
      <vt:lpstr>Arial</vt:lpstr>
      <vt:lpstr>Calibri</vt:lpstr>
      <vt:lpstr>Helvetica Light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Harmeling</dc:creator>
  <cp:lastModifiedBy>Rick Griffith</cp:lastModifiedBy>
  <cp:revision>2</cp:revision>
  <dcterms:created xsi:type="dcterms:W3CDTF">2024-07-11T06:52:35Z</dcterms:created>
  <dcterms:modified xsi:type="dcterms:W3CDTF">2024-07-15T01:07:33Z</dcterms:modified>
</cp:coreProperties>
</file>